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9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71" r:id="rId9"/>
    <p:sldId id="274" r:id="rId10"/>
    <p:sldId id="261" r:id="rId11"/>
    <p:sldId id="272" r:id="rId12"/>
    <p:sldId id="273" r:id="rId13"/>
    <p:sldId id="262" r:id="rId14"/>
    <p:sldId id="267" r:id="rId15"/>
    <p:sldId id="266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474"/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70295" autoAdjust="0"/>
  </p:normalViewPr>
  <p:slideViewPr>
    <p:cSldViewPr snapToGrid="0">
      <p:cViewPr varScale="1">
        <p:scale>
          <a:sx n="51" d="100"/>
          <a:sy n="51" d="100"/>
        </p:scale>
        <p:origin x="12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Може</a:t>
            </a:r>
            <a:r>
              <a:rPr lang="bg-BG" baseline="0" dirty="0"/>
              <a:t> вече да сте се досетили, но съм длъжен да обясня какво значи това заглавие и кой съм аз и защо точно аз ще ви говоря на тая тема.</a:t>
            </a:r>
          </a:p>
          <a:p>
            <a:r>
              <a:rPr lang="en-US" baseline="0" dirty="0"/>
              <a:t>Strip the girl </a:t>
            </a:r>
            <a:r>
              <a:rPr lang="bg-BG" baseline="0" dirty="0"/>
              <a:t>е поредица или поне се надявам да стане поредица от видеа, обясняващи и играещи си с .</a:t>
            </a:r>
            <a:r>
              <a:rPr lang="en-US" baseline="0" dirty="0"/>
              <a:t>net </a:t>
            </a:r>
            <a:r>
              <a:rPr lang="bg-BG" baseline="0" dirty="0"/>
              <a:t>и </a:t>
            </a:r>
            <a:r>
              <a:rPr lang="en-US" baseline="0" dirty="0"/>
              <a:t>asp.net </a:t>
            </a:r>
            <a:r>
              <a:rPr lang="bg-BG" baseline="0" dirty="0"/>
              <a:t>сорс кода. Днес ще разгледаме </a:t>
            </a:r>
            <a:r>
              <a:rPr lang="en-US" baseline="0" dirty="0"/>
              <a:t>Hosting</a:t>
            </a:r>
            <a:r>
              <a:rPr lang="bg-BG" baseline="0" dirty="0"/>
              <a:t> проекта, каква е неговата работа и ще дебъгваме малко.</a:t>
            </a:r>
          </a:p>
          <a:p>
            <a:r>
              <a:rPr lang="bg-BG" dirty="0"/>
              <a:t>Аз</a:t>
            </a:r>
            <a:r>
              <a:rPr lang="bg-BG" baseline="0" dirty="0"/>
              <a:t> се казвам Владимир Георгиев, занимавам се с .</a:t>
            </a:r>
            <a:r>
              <a:rPr lang="en-US" baseline="0" dirty="0"/>
              <a:t>NET </a:t>
            </a:r>
            <a:r>
              <a:rPr lang="bg-BG" baseline="0" dirty="0"/>
              <a:t>от около 4 години. Преди доста време завърших </a:t>
            </a:r>
            <a:r>
              <a:rPr lang="en-US" baseline="0" dirty="0" err="1"/>
              <a:t>TelerikAcademy</a:t>
            </a:r>
            <a:r>
              <a:rPr lang="bg-BG" baseline="0" dirty="0"/>
              <a:t> по първите места на повечето курсове. Бях част от създаването на СофтУни. Първо разработихе обучителната система</a:t>
            </a:r>
            <a:r>
              <a:rPr lang="en-US" baseline="0" dirty="0"/>
              <a:t>,</a:t>
            </a:r>
            <a:r>
              <a:rPr lang="bg-BG" baseline="0" dirty="0"/>
              <a:t> която е .</a:t>
            </a:r>
            <a:r>
              <a:rPr lang="en-US" baseline="0" dirty="0"/>
              <a:t>net </a:t>
            </a:r>
            <a:r>
              <a:rPr lang="bg-BG" baseline="0" dirty="0"/>
              <a:t>базирана, след това бях един от основните трейнъри в СофтУни, като със Светлин изводихме първите инстанции на повечето курсове. От повече от година работя в </a:t>
            </a:r>
            <a:r>
              <a:rPr lang="en-US" baseline="0" dirty="0" err="1"/>
              <a:t>MentorMate</a:t>
            </a:r>
            <a:r>
              <a:rPr lang="en-US" baseline="0" dirty="0"/>
              <a:t> </a:t>
            </a:r>
            <a:r>
              <a:rPr lang="bg-BG" baseline="0" dirty="0"/>
              <a:t>където се занимавам основно с </a:t>
            </a:r>
            <a:r>
              <a:rPr lang="en-US" baseline="0" dirty="0"/>
              <a:t>.NET.</a:t>
            </a:r>
            <a:r>
              <a:rPr lang="bg-BG" baseline="0" dirty="0"/>
              <a:t> През свободното си време следя развитието на </a:t>
            </a:r>
            <a:r>
              <a:rPr lang="en-US" baseline="0" dirty="0"/>
              <a:t>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 какво са писали хората от </a:t>
            </a:r>
            <a:r>
              <a:rPr lang="en-US" baseline="0" dirty="0"/>
              <a:t>MS</a:t>
            </a:r>
            <a:r>
              <a:rPr lang="bg-BG" baseline="0" dirty="0"/>
              <a:t>, да </a:t>
            </a:r>
            <a:r>
              <a:rPr lang="en-US" baseline="0" dirty="0"/>
              <a:t>debug</a:t>
            </a:r>
            <a:r>
              <a:rPr lang="bg-BG" baseline="0" dirty="0"/>
              <a:t>-вате кода, понеже така можете да разберете как работи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aseline="0" dirty="0"/>
              <a:t>И накрая да си напомним, че целта беше да станем </a:t>
            </a:r>
            <a:r>
              <a:rPr lang="en-US" baseline="0" dirty="0" err="1"/>
              <a:t>AspNetCore</a:t>
            </a:r>
            <a:r>
              <a:rPr lang="en-US" baseline="0" dirty="0"/>
              <a:t> 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Защо</a:t>
            </a:r>
            <a:r>
              <a:rPr lang="bg-BG" baseline="0" dirty="0"/>
              <a:t> днес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мен и всички вас, така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Идеята е всички ние да станем </a:t>
            </a:r>
            <a:r>
              <a:rPr lang="en-US" baseline="0" dirty="0"/>
              <a:t>ASP.NET Core masters.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</a:t>
            </a:r>
            <a:r>
              <a:rPr lang="bg-BG" baseline="0" dirty="0"/>
              <a:t> следващия час ще разгледаме какво е </a:t>
            </a:r>
            <a:r>
              <a:rPr lang="en-US" baseline="0" dirty="0"/>
              <a:t>Hosting. </a:t>
            </a:r>
            <a:r>
              <a:rPr lang="bg-BG" baseline="0" dirty="0"/>
              <a:t>Защо ни е нужен. Каква му е работата и връзката със сървъра и приложението. Ще го сетъпнем или конфигурираме. След това ще разгледаме каква е структурата на </a:t>
            </a:r>
            <a:r>
              <a:rPr lang="en-US" baseline="0" dirty="0"/>
              <a:t>AspNetCore.Hosting </a:t>
            </a:r>
            <a:r>
              <a:rPr lang="bg-BG" baseline="0" dirty="0"/>
              <a:t>проекта. Накрая ще дебъгваме и разглеждаме кода писан от </a:t>
            </a:r>
            <a:r>
              <a:rPr lang="en-US" baseline="0" dirty="0"/>
              <a:t>Microsoft. </a:t>
            </a:r>
            <a:r>
              <a:rPr lang="bg-BG" baseline="0" dirty="0"/>
              <a:t>Надявам се да се заабавляваме всички. </a:t>
            </a:r>
          </a:p>
          <a:p>
            <a:r>
              <a:rPr lang="bg-BG" dirty="0"/>
              <a:t>Няма</a:t>
            </a:r>
            <a:r>
              <a:rPr lang="bg-BG" baseline="0" dirty="0"/>
              <a:t> да разглеждаме основите на </a:t>
            </a:r>
            <a:r>
              <a:rPr lang="en-US" baseline="0" dirty="0" err="1"/>
              <a:t>AspNetCore</a:t>
            </a:r>
            <a:r>
              <a:rPr lang="en-US" baseline="0" dirty="0"/>
              <a:t>. </a:t>
            </a:r>
            <a:r>
              <a:rPr lang="bg-BG" baseline="0" dirty="0"/>
              <a:t>Ще минем на бързо през конфигурирането на</a:t>
            </a:r>
            <a:r>
              <a:rPr lang="en-US" baseline="0" dirty="0"/>
              <a:t> </a:t>
            </a:r>
            <a:r>
              <a:rPr lang="bg-BG" baseline="0" dirty="0"/>
              <a:t>хостинга сървъра и стартирането на приложението, но няма да отделяме много време време там, защото има прекалено много статии и видеа по темата.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Kestrel knows how to bind to a port and listen for network traffic and translate this traffic to something that the rest of the stack can listen to.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Нека да разгледаме малко конфигурации</a:t>
            </a:r>
            <a:r>
              <a:rPr lang="bg-BG" baseline="0" dirty="0"/>
              <a:t> на хостинга и сървъра.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 and the code in the extensions.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18-Oct-16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– AspNetCore.Hosting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72" y="2812562"/>
            <a:ext cx="784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Understand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829093"/>
            <a:ext cx="2145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Kestrel</a:t>
            </a:r>
          </a:p>
          <a:p>
            <a:r>
              <a:rPr lang="en-US" sz="2500" dirty="0" err="1"/>
              <a:t>WebListener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82909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8028</TotalTime>
  <Words>810</Words>
  <Application>Microsoft Office PowerPoint</Application>
  <PresentationFormat>Widescreen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76</cp:revision>
  <dcterms:created xsi:type="dcterms:W3CDTF">2016-10-07T11:39:46Z</dcterms:created>
  <dcterms:modified xsi:type="dcterms:W3CDTF">2016-10-19T08:23:27Z</dcterms:modified>
</cp:coreProperties>
</file>